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56" r:id="rId2"/>
    <p:sldId id="293" r:id="rId3"/>
    <p:sldId id="304" r:id="rId4"/>
    <p:sldId id="306" r:id="rId5"/>
    <p:sldId id="334" r:id="rId6"/>
    <p:sldId id="358" r:id="rId7"/>
    <p:sldId id="341" r:id="rId8"/>
    <p:sldId id="342" r:id="rId9"/>
    <p:sldId id="343" r:id="rId10"/>
    <p:sldId id="359" r:id="rId11"/>
    <p:sldId id="360" r:id="rId12"/>
    <p:sldId id="316" r:id="rId13"/>
    <p:sldId id="307" r:id="rId14"/>
    <p:sldId id="308" r:id="rId15"/>
    <p:sldId id="309" r:id="rId16"/>
    <p:sldId id="336" r:id="rId17"/>
    <p:sldId id="357" r:id="rId18"/>
    <p:sldId id="311" r:id="rId19"/>
    <p:sldId id="337" r:id="rId20"/>
    <p:sldId id="339" r:id="rId21"/>
    <p:sldId id="349" r:id="rId22"/>
    <p:sldId id="345" r:id="rId23"/>
    <p:sldId id="350" r:id="rId24"/>
    <p:sldId id="346" r:id="rId25"/>
    <p:sldId id="351" r:id="rId26"/>
    <p:sldId id="347" r:id="rId27"/>
    <p:sldId id="352" r:id="rId28"/>
    <p:sldId id="348" r:id="rId29"/>
    <p:sldId id="353" r:id="rId30"/>
    <p:sldId id="340" r:id="rId31"/>
    <p:sldId id="356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1" r:id="rId70"/>
    <p:sldId id="402" r:id="rId71"/>
    <p:sldId id="403" r:id="rId72"/>
    <p:sldId id="404" r:id="rId73"/>
    <p:sldId id="405" r:id="rId74"/>
    <p:sldId id="389" r:id="rId75"/>
    <p:sldId id="390" r:id="rId76"/>
    <p:sldId id="406" r:id="rId77"/>
    <p:sldId id="407" r:id="rId78"/>
    <p:sldId id="411" r:id="rId79"/>
    <p:sldId id="409" r:id="rId80"/>
    <p:sldId id="410" r:id="rId81"/>
    <p:sldId id="333" r:id="rId82"/>
  </p:sldIdLst>
  <p:sldSz cx="12192000" cy="6858000"/>
  <p:notesSz cx="6797675" cy="9926638"/>
  <p:embeddedFontLst>
    <p:embeddedFont>
      <p:font typeface="나눔바른고딕" panose="020B0603020101020101" pitchFamily="50" charset="-127"/>
      <p:regular r:id="rId84"/>
      <p:bold r:id="rId85"/>
    </p:embeddedFont>
    <p:embeddedFont>
      <p:font typeface="나눔스퀘어라운드 ExtraBold" panose="020B0600000101010101" pitchFamily="50" charset="-127"/>
      <p:bold r:id="rId86"/>
    </p:embeddedFont>
    <p:embeddedFont>
      <p:font typeface="나눔바른고딕 Light" panose="020B0603020101020101" pitchFamily="50" charset="-127"/>
      <p:regular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맑은 고딕" panose="020B0503020000020004" pitchFamily="50" charset="-127"/>
      <p:regular r:id="rId92"/>
      <p:bold r:id="rId93"/>
    </p:embeddedFont>
    <p:embeddedFont>
      <p:font typeface="나눔스퀘어라운드 Bold" panose="020B0600000101010101" pitchFamily="50" charset="-127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2455" userDrawn="1">
          <p15:clr>
            <a:srgbClr val="A4A3A4"/>
          </p15:clr>
        </p15:guide>
        <p15:guide id="6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2EC"/>
    <a:srgbClr val="A1C6E7"/>
    <a:srgbClr val="5B9BD5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8"/>
      </p:cViewPr>
      <p:guideLst>
        <p:guide orient="horz" pos="2160"/>
        <p:guide pos="3840"/>
        <p:guide orient="horz" pos="2273"/>
        <p:guide pos="5768"/>
        <p:guide orient="horz" pos="2455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12F0B-2B62-468F-9F45-F12D1BA0FDAC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239A-8566-4434-BB3B-4174EE8AC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1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D827-F55F-4F1E-8783-78278092F08B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9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BF2-B08C-4DEE-B0B8-FA89FF8DB54B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EA80-55B0-46E1-8B2A-EBD8943D4D0E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49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992F-55A9-419C-873C-2C04A476A85C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EB126-5990-43D8-B136-CC1EB528A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D295-F350-4E06-A44E-74F576C8AC63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3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446A-7983-4583-8A9D-832E16A37989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1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9E02-A21D-46C4-8823-276D7287AE14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2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4E5E-17B7-4F87-B4FD-447038EFE686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17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4C24-8710-4A01-9F60-419DA34FEE06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5000-EAC0-419A-952D-BBBA5430A6CA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67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7D25-51B5-4A6C-8667-61FE8F77F1AC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3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F69BA-B06E-418C-8331-38DE14F3B697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99C15B-7923-4B21-B940-36EDBB5A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09" y="384525"/>
            <a:ext cx="2456230" cy="56078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560500" y="2429119"/>
            <a:ext cx="9052024" cy="860325"/>
          </a:xfrm>
        </p:spPr>
        <p:txBody>
          <a:bodyPr>
            <a:normAutofit fontScale="90000"/>
          </a:bodyPr>
          <a:lstStyle/>
          <a:p>
            <a:r>
              <a:rPr lang="en-US" altLang="ko-KR" b="1" smtClean="0">
                <a:solidFill>
                  <a:schemeClr val="accent1"/>
                </a:solidFill>
              </a:rPr>
              <a:t>&lt; </a:t>
            </a:r>
            <a:r>
              <a:rPr lang="ko-KR" altLang="en-US" b="1" smtClean="0">
                <a:solidFill>
                  <a:schemeClr val="accent1"/>
                </a:solidFill>
              </a:rPr>
              <a:t>인수인계 </a:t>
            </a:r>
            <a:r>
              <a:rPr lang="en-US" altLang="ko-KR" b="1" dirty="0" smtClean="0">
                <a:solidFill>
                  <a:schemeClr val="accent1"/>
                </a:solidFill>
              </a:rPr>
              <a:t>&gt;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114631" y="5499358"/>
            <a:ext cx="2239169" cy="798412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ko-KR" sz="2000" b="1" smtClean="0">
                <a:solidFill>
                  <a:schemeClr val="accent1"/>
                </a:solidFill>
              </a:rPr>
              <a:t>2024.07.01~08.30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algn="r"/>
            <a:r>
              <a:rPr lang="ko-KR" altLang="en-US" sz="2000" b="1" smtClean="0">
                <a:solidFill>
                  <a:schemeClr val="accent1"/>
                </a:solidFill>
              </a:rPr>
              <a:t>서원형 </a:t>
            </a:r>
            <a:r>
              <a:rPr lang="ko-KR" altLang="en-US" sz="2000" b="1" dirty="0" smtClean="0">
                <a:solidFill>
                  <a:schemeClr val="accent1"/>
                </a:solidFill>
              </a:rPr>
              <a:t>실습생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9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246094" y="1039905"/>
            <a:ext cx="9699812" cy="39892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77" y="5382119"/>
            <a:ext cx="5963482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24709" y="1293720"/>
            <a:ext cx="5601335" cy="188595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743886"/>
            <a:ext cx="5943600" cy="179069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552692" y="3743886"/>
            <a:ext cx="4972685" cy="17907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04564" y="2716307"/>
            <a:ext cx="2593918" cy="4303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94872" y="3044279"/>
            <a:ext cx="3602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과제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16946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92426" y="22962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액티비티 개발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218391" y="2757891"/>
            <a:ext cx="269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TakeAllScreenshot(NM)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694695" y="2296226"/>
            <a:ext cx="4069956" cy="2670205"/>
            <a:chOff x="2162637" y="2301194"/>
            <a:chExt cx="4069956" cy="2670205"/>
          </a:xfrm>
        </p:grpSpPr>
        <p:sp>
          <p:nvSpPr>
            <p:cNvPr id="6" name="TextBox 5"/>
            <p:cNvSpPr txBox="1"/>
            <p:nvPr/>
          </p:nvSpPr>
          <p:spPr>
            <a:xfrm>
              <a:off x="3038571" y="2301194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해결완료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64536" y="2762859"/>
              <a:ext cx="29680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새로고침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reload_frame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64536" y="3132191"/>
              <a:ext cx="1930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64535" y="4227767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NM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64535" y="4602067"/>
              <a:ext cx="25165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Edge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브라우저 좌표 보정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64535" y="3496555"/>
              <a:ext cx="2826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Extension 1Pixel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64535" y="3863403"/>
              <a:ext cx="2360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Virtual Click CSP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</a:t>
              </a:r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왼쪽 대괄호 20"/>
            <p:cNvSpPr/>
            <p:nvPr/>
          </p:nvSpPr>
          <p:spPr>
            <a:xfrm>
              <a:off x="3028259" y="2808217"/>
              <a:ext cx="236275" cy="1612782"/>
            </a:xfrm>
            <a:prstGeom prst="leftBracket">
              <a:avLst>
                <a:gd name="adj" fmla="val 5705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62637" y="3494071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동작부</a:t>
              </a:r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51585" y="627507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과제 총정리</a:t>
            </a:r>
            <a:endParaRPr lang="en-US" altLang="ko-KR" sz="3600" b="1" smtClean="0">
              <a:solidFill>
                <a:srgbClr val="5B9BD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5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910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보정 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2850" y="4919969"/>
            <a:ext cx="1125629" cy="784093"/>
            <a:chOff x="1057759" y="3364832"/>
            <a:chExt cx="1125629" cy="7840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9608" y1="14000" x2="23529" y2="16000"/>
                          <a14:foregroundMark x1="64706" y1="16000" x2="19608" y2="64000"/>
                          <a14:foregroundMark x1="66667" y1="70000" x2="78431" y2="78000"/>
                          <a14:foregroundMark x1="70588" y1="62000" x2="86275" y2="80000"/>
                          <a14:foregroundMark x1="78431" y1="60000" x2="86275" y2="76000"/>
                          <a14:foregroundMark x1="62745" y1="68000" x2="68627" y2="90000"/>
                          <a14:foregroundMark x1="64706" y1="76000" x2="76471" y2="78000"/>
                          <a14:foregroundMark x1="37255" y1="66000" x2="49020" y2="6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83171" y="3364832"/>
              <a:ext cx="485843" cy="47631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57759" y="384114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익스텐션</a:t>
              </a:r>
              <a:r>
                <a:rPr lang="en-US" altLang="ko-KR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(js)</a:t>
              </a:r>
              <a:endParaRPr 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11012" y="4854874"/>
            <a:ext cx="1121654" cy="695471"/>
            <a:chOff x="1060091" y="2398568"/>
            <a:chExt cx="1121654" cy="69547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00" y="2398568"/>
              <a:ext cx="457143" cy="45714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60091" y="2786262"/>
              <a:ext cx="1121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beBOT(C#)</a:t>
              </a:r>
              <a:endParaRPr 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4803057" y="5155511"/>
            <a:ext cx="2835653" cy="3130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51093" y="4803079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</a:t>
            </a:r>
            <a:r>
              <a:rPr lang="ko-KR" altLang="en-US" sz="1600" b="1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좌표값 전달</a:t>
            </a:r>
            <a:endParaRPr lang="en-US" altLang="ko-KR" sz="1600" b="1" smtClean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37" y="2198836"/>
            <a:ext cx="8190506" cy="18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72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진단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31649" y="4507828"/>
            <a:ext cx="621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1276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bebotutil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applyPhysicalCords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58794" y="5194236"/>
            <a:ext cx="697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인식 코드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보정이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동일하게 처리 됨을 확인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028" y="2039782"/>
            <a:ext cx="3345944" cy="22456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8333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해결방안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987424" y="4808633"/>
            <a:ext cx="621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1276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beboturil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applyPhysicalCords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5" y="1834481"/>
            <a:ext cx="3569119" cy="239538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76" y="1838754"/>
            <a:ext cx="4667901" cy="239110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041784" y="2709829"/>
            <a:ext cx="1182847" cy="691104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910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보정 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27" y="1676220"/>
            <a:ext cx="8190506" cy="18820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3985026"/>
            <a:ext cx="8159535" cy="13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5" y="1903229"/>
            <a:ext cx="739243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진단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20341" y="2781935"/>
            <a:ext cx="71513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html2canvas 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패키지 활용 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NM 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액티비티 생성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 </a:t>
            </a:r>
            <a:r>
              <a:rPr lang="ko-KR" altLang="en-US" sz="24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스크롤 액티비티 개발 후 조합하여 사용</a:t>
            </a:r>
            <a:endParaRPr lang="en-US" sz="2400" strike="sngStrike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2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16745" y="2767280"/>
            <a:ext cx="262764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2.1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현상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2.2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원인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진단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2.3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조치 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2.4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함께하는 에러 수정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2676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750" y="534568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0162" y="1304009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0162" y="2202641"/>
            <a:ext cx="377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과제</a:t>
            </a:r>
            <a:r>
              <a:rPr lang="en-US" altLang="ko-KR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</a:t>
            </a:r>
            <a:r>
              <a:rPr lang="en-US" altLang="ko-KR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전자약</a:t>
            </a:r>
            <a:r>
              <a:rPr lang="en-US" altLang="ko-KR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0162" y="5245301"/>
            <a:ext cx="3212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진행해야할 과제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64785" y="4748169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01" y="1534818"/>
            <a:ext cx="6620799" cy="44964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97538" y="3229794"/>
            <a:ext cx="3733101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63824" y="4748169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00" y="1617439"/>
            <a:ext cx="8792802" cy="41439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49938" y="4230168"/>
            <a:ext cx="2983536" cy="186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38070" y="4748169"/>
            <a:ext cx="2525086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1566602"/>
            <a:ext cx="6677957" cy="37247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58620" y="4639113"/>
            <a:ext cx="1750275" cy="188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1490" y="4748169"/>
            <a:ext cx="1157680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18" y="1497802"/>
            <a:ext cx="7678222" cy="435353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36712" y="2197916"/>
            <a:ext cx="2245226" cy="246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82625" y="4748169"/>
            <a:ext cx="250786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21" y="1332739"/>
            <a:ext cx="5828357" cy="51610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48024" y="4748169"/>
            <a:ext cx="2815506" cy="216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3527969" y="2291272"/>
            <a:ext cx="1715150" cy="216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8359" y="3044279"/>
            <a:ext cx="243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9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결과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9" y="2514349"/>
            <a:ext cx="3999232" cy="2335285"/>
          </a:xfrm>
          <a:prstGeom prst="rect">
            <a:avLst/>
          </a:prstGeom>
        </p:spPr>
      </p:pic>
      <p:pic>
        <p:nvPicPr>
          <p:cNvPr id="12" name="그림 11" descr="C:\Users\USER\Downloads\screenshot - 2024-08-14T152423.10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34" y="1332739"/>
            <a:ext cx="5595939" cy="4721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9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84836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디버그 시 봐야할 콘솔은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!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9" y="1600610"/>
            <a:ext cx="10321255" cy="46095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738" y="2388283"/>
            <a:ext cx="981212" cy="27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Extension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46091" y="4737225"/>
            <a:ext cx="5899816" cy="873172"/>
            <a:chOff x="3232850" y="4830890"/>
            <a:chExt cx="5899816" cy="873172"/>
          </a:xfrm>
        </p:grpSpPr>
        <p:grpSp>
          <p:nvGrpSpPr>
            <p:cNvPr id="8" name="그룹 7"/>
            <p:cNvGrpSpPr/>
            <p:nvPr/>
          </p:nvGrpSpPr>
          <p:grpSpPr>
            <a:xfrm>
              <a:off x="3232850" y="4919969"/>
              <a:ext cx="1125629" cy="784093"/>
              <a:chOff x="1057759" y="3364832"/>
              <a:chExt cx="1125629" cy="78409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383171" y="3364832"/>
                <a:ext cx="485843" cy="47631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57759" y="3841148"/>
                <a:ext cx="112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익스텐션</a:t>
                </a:r>
                <a:r>
                  <a:rPr lang="en-US" altLang="ko-KR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(js)</a:t>
                </a:r>
                <a:endParaRPr 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11012" y="4854874"/>
              <a:ext cx="1121654" cy="695471"/>
              <a:chOff x="1060091" y="2398568"/>
              <a:chExt cx="1121654" cy="69547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300" y="2398568"/>
                <a:ext cx="457143" cy="45714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60091" y="2786262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beBOT(C#)</a:t>
                </a:r>
                <a:endParaRPr 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4803057" y="5155511"/>
              <a:ext cx="2835653" cy="31301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7956" y="4830890"/>
              <a:ext cx="2711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1pixel </a:t>
              </a:r>
              <a:r>
                <a:rPr lang="ko-KR" altLang="en-US" sz="1600" b="1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이동시마다</a:t>
              </a:r>
              <a:r>
                <a:rPr lang="ko-KR" altLang="en-US" sz="1600" b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좌표값 전달</a:t>
              </a:r>
              <a:endParaRPr lang="en-US" altLang="ko-KR" sz="1600" b="1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91" y="4143377"/>
            <a:ext cx="5616145" cy="1260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121" y="1447240"/>
            <a:ext cx="9354856" cy="258163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72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Extension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31649" y="4507828"/>
            <a:ext cx="5641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1482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bebotutil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pushEvent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8327" y="5077429"/>
            <a:ext cx="289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 if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구문에서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처리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1719675"/>
            <a:ext cx="7849695" cy="2629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0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 descr="셀렉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54" y="655229"/>
            <a:ext cx="5013441" cy="58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91150" y="4425950"/>
            <a:ext cx="135255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Extension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87" y="1536749"/>
            <a:ext cx="8286003" cy="4737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5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537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TakeAllScreenShot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1" y="2174893"/>
            <a:ext cx="5979459" cy="2938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23" y="809861"/>
            <a:ext cx="5858693" cy="56681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03996" y="4832800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7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47656"/>
            <a:ext cx="7363853" cy="36295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2414073" y="5038165"/>
            <a:ext cx="7363853" cy="22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1999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CSP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68255" y="4823835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</p:spTree>
    <p:extLst>
      <p:ext uri="{BB962C8B-B14F-4D97-AF65-F5344CB8AC3E}">
        <p14:creationId xmlns:p14="http://schemas.microsoft.com/office/powerpoint/2010/main" val="24926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61666"/>
            <a:ext cx="12192000" cy="2675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0"/>
              <a:ext cx="1414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개요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3279541" y="645543"/>
            <a:ext cx="1930600" cy="193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동작부</a:t>
            </a:r>
            <a:endParaRPr lang="en-US" sz="32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8063" y="871290"/>
            <a:ext cx="1662404" cy="1502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출력부</a:t>
            </a:r>
            <a:endParaRPr lang="en-US" sz="20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537567" y="1340505"/>
            <a:ext cx="866550" cy="866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</a:t>
            </a:r>
            <a:endParaRPr lang="en-US" sz="16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9082" y="2585888"/>
            <a:ext cx="851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00355" y="2585886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45084" y="2593623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598" y="1402761"/>
            <a:ext cx="1781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비중</a:t>
            </a:r>
            <a:endParaRPr lang="en-US" sz="32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6986" y="3260580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큰 주제별 종합 인수인계서</a:t>
            </a:r>
            <a:endParaRPr lang="en-US" sz="2400"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/>
          <p:cNvCxnSpPr>
            <a:stCxn id="3" idx="2"/>
          </p:cNvCxnSpPr>
          <p:nvPr/>
        </p:nvCxnSpPr>
        <p:spPr>
          <a:xfrm flipH="1">
            <a:off x="6093473" y="3137324"/>
            <a:ext cx="2527" cy="3720676"/>
          </a:xfrm>
          <a:prstGeom prst="line">
            <a:avLst/>
          </a:prstGeom>
          <a:ln w="19050">
            <a:solidFill>
              <a:srgbClr val="A1C6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742840" y="3260580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소주제별 인수인계서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24971" y="3639354"/>
            <a:ext cx="22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</a:t>
            </a:r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</a:t>
            </a:r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디버그</a:t>
            </a:r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배포등</a:t>
            </a:r>
            <a:endParaRPr lang="en-US" sz="1200">
              <a:solidFill>
                <a:srgbClr val="A1C6E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5954" y="4288143"/>
            <a:ext cx="45173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 종합 개선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.pptx</a:t>
            </a:r>
          </a:p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 종합 개선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.word</a:t>
            </a: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readme.txt</a:t>
            </a:r>
            <a:endParaRPr lang="en-US" sz="240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3840" y="4101019"/>
            <a:ext cx="3980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과제별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.word 10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651967" y="1600583"/>
            <a:ext cx="8888065" cy="3753374"/>
            <a:chOff x="1651967" y="1552313"/>
            <a:chExt cx="8888065" cy="37533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1967" y="1552313"/>
              <a:ext cx="8888065" cy="375337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89956" y="4410636"/>
              <a:ext cx="7363853" cy="895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085603"/>
            <a:ext cx="8945223" cy="47536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76491" y="4563035"/>
            <a:ext cx="5915228" cy="179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2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83624" y="4832800"/>
            <a:ext cx="248322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357023"/>
            <a:ext cx="6773220" cy="41439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1173" y="3917576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3506679" y="5002203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3381172" y="2422146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8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83106" y="4832800"/>
            <a:ext cx="120127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8869" y="1226932"/>
            <a:ext cx="8478433" cy="2943636"/>
            <a:chOff x="1856783" y="1957182"/>
            <a:chExt cx="8478433" cy="2943636"/>
          </a:xfrm>
        </p:grpSpPr>
        <p:sp>
          <p:nvSpPr>
            <p:cNvPr id="12" name="직사각형 11"/>
            <p:cNvSpPr/>
            <p:nvPr/>
          </p:nvSpPr>
          <p:spPr>
            <a:xfrm>
              <a:off x="3381173" y="3917576"/>
              <a:ext cx="3046521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81172" y="2422146"/>
              <a:ext cx="3046521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783" y="1957182"/>
              <a:ext cx="8478433" cy="294363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459235" y="3254692"/>
              <a:ext cx="7482624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16" y="3315129"/>
            <a:ext cx="5591955" cy="26959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08376" y="3848843"/>
            <a:ext cx="46168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8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84045" y="4832800"/>
            <a:ext cx="120127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8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1323681"/>
            <a:ext cx="5582429" cy="4210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397623" y="1323681"/>
            <a:ext cx="251908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3836894" y="3491608"/>
            <a:ext cx="251908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4" y="2161166"/>
            <a:ext cx="3564235" cy="2946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37" y="1126478"/>
            <a:ext cx="5829397" cy="51110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83388" y="6045909"/>
            <a:ext cx="1165412" cy="212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CSP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0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2" y="1648120"/>
            <a:ext cx="9440592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69" y="60289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4432" y="1137975"/>
            <a:ext cx="124968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 rotWithShape="1">
          <a:blip r:embed="rId3"/>
          <a:srcRect l="1782" b="4496"/>
          <a:stretch/>
        </p:blipFill>
        <p:spPr bwMode="auto">
          <a:xfrm>
            <a:off x="1625758" y="1137975"/>
            <a:ext cx="2917190" cy="120904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42948" y="180770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셀렉터를 통해 선택할 수 있는 단위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(js)DOM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인식하는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동일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169" y="2561660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녹색 오버레이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14432" y="3016745"/>
            <a:ext cx="4228516" cy="1122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4542948" y="3575254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마우스오버된 요소의 위치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출력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C#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실행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169" y="44470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Highlight,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적색 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948" y="5583714"/>
            <a:ext cx="50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요소의 위치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출력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C#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실행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5419" b="-1"/>
          <a:stretch/>
        </p:blipFill>
        <p:spPr>
          <a:xfrm>
            <a:off x="314432" y="4966265"/>
            <a:ext cx="4228516" cy="12348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176169" y="252162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6169" y="433504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78" y="2663750"/>
            <a:ext cx="9325948" cy="20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4" y="1671746"/>
            <a:ext cx="6331690" cy="3573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8583" y="5519956"/>
            <a:ext cx="715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익스텐션 </a:t>
            </a:r>
            <a:r>
              <a:rPr lang="en-US" altLang="ko-KR" smtClean="0"/>
              <a:t>– content.js – delayContent()- notifyFrames() </a:t>
            </a:r>
            <a:r>
              <a:rPr lang="ko-KR" altLang="en-US" smtClean="0"/>
              <a:t>비동기 전환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96" y="1485161"/>
            <a:ext cx="8368250" cy="4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895805"/>
            <a:ext cx="924054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4796" y="3081827"/>
            <a:ext cx="1066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셀렉터를 실행 시 페이지 정보를 다시 불러오기</a:t>
            </a:r>
            <a:endParaRPr lang="en-US" altLang="ko-KR" sz="3600" strike="sngStrike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 </a:t>
            </a:r>
            <a:r>
              <a:rPr lang="en-US" altLang="ko-KR" sz="36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mutation, popstate</a:t>
            </a:r>
            <a:r>
              <a:rPr lang="ko-KR" altLang="en-US" sz="36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요소의 변화를 감지하기</a:t>
            </a:r>
            <a:endParaRPr lang="en-US" sz="3600" strike="sngStrike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361786"/>
            <a:ext cx="925006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78" y="576825"/>
            <a:ext cx="5001686" cy="58008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66950" y="4370664"/>
            <a:ext cx="3087149" cy="327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9" y="2161975"/>
            <a:ext cx="6478931" cy="16360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28" y="4137345"/>
            <a:ext cx="8350001" cy="11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69" y="4840083"/>
            <a:ext cx="5515745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81" y="1511909"/>
            <a:ext cx="6919520" cy="31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26" y="1563106"/>
            <a:ext cx="7571014" cy="44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69" y="602895"/>
            <a:ext cx="28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[beBOT Extension]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5254" y="1777781"/>
            <a:ext cx="448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통신할 수 있는 크롬의 확장 프로그램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(chrome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업데이트 및 배포 가능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169" y="2561660"/>
            <a:ext cx="1968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[Frame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5254" y="3327956"/>
            <a:ext cx="5275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나라장터에서 사용하는 요소를 담는 구조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나라장터를 제외한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동작하는 모든 사이트는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iframe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169" y="444701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[CSP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 보안 정책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192" y="5783793"/>
            <a:ext cx="7520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 보안으로 인해 확장 프로그램등으로 버튼 클릭등을 할 수 없게 막아둔 보안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요소가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실행시키는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매핑되어 있는 것들은 실행 불가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76169" y="252162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6169" y="433504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70" y="984853"/>
            <a:ext cx="2776561" cy="1424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2" y="3023325"/>
            <a:ext cx="5151534" cy="11512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0988" y="3179677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519952" y="3547230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/>
          <p:cNvSpPr/>
          <p:nvPr/>
        </p:nvSpPr>
        <p:spPr>
          <a:xfrm>
            <a:off x="519951" y="3789279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st-thumbn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" y="5210167"/>
            <a:ext cx="6278419" cy="34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106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아래 자료는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안심존 이용절차이다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.]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37" y="1604571"/>
            <a:ext cx="1017412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19" y="1505226"/>
            <a:ext cx="528711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656966"/>
            <a:ext cx="836411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86" y="1767842"/>
            <a:ext cx="9593014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7" y="1430028"/>
            <a:ext cx="1001217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18" y="1623827"/>
            <a:ext cx="851653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571910"/>
            <a:ext cx="1017412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1410189"/>
            <a:ext cx="1007885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515765"/>
            <a:ext cx="1019317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638116"/>
            <a:ext cx="1024080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3842781"/>
            <a:ext cx="9158326" cy="2574798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823670" y="649804"/>
            <a:ext cx="2422787" cy="30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1563268"/>
            <a:ext cx="10288436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93" y="1657169"/>
            <a:ext cx="102026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71" y="1600489"/>
            <a:ext cx="9535856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51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전자약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모델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623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신청이 완료되어 가상환경에서 개발해야 하는 상황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13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CoLab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가상환경의 주피터 노트북에서 개발을 진행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AI-HUB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77" y="1557308"/>
            <a:ext cx="1027890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3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41936" y="3044279"/>
            <a:ext cx="6308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진행해야할 과제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9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75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0"/>
              <a:ext cx="35317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향후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진행해야할 과제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96193" y="1567877"/>
            <a:ext cx="4359197" cy="1895475"/>
            <a:chOff x="1468476" y="1643730"/>
            <a:chExt cx="4359197" cy="189547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468476" y="1643730"/>
              <a:ext cx="4359197" cy="1895475"/>
            </a:xfrm>
            <a:prstGeom prst="roundRect">
              <a:avLst>
                <a:gd name="adj" fmla="val 111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45512" y="173476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셀렉터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240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45512" y="2245628"/>
              <a:ext cx="22878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배율 이상출력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출력부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545512" y="2614960"/>
              <a:ext cx="3008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배율 이상 출력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출력부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67032" y="3832684"/>
            <a:ext cx="4359197" cy="1895475"/>
            <a:chOff x="1468476" y="3677571"/>
            <a:chExt cx="4359197" cy="18954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468476" y="3677571"/>
              <a:ext cx="4359197" cy="1895475"/>
            </a:xfrm>
            <a:prstGeom prst="roundRect">
              <a:avLst>
                <a:gd name="adj" fmla="val 111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45512" y="3800536"/>
              <a:ext cx="15568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익스텐션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240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45512" y="4351938"/>
              <a:ext cx="30253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UIPath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충돌방지 개발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동작부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83107" y="2641129"/>
            <a:ext cx="4359197" cy="1895475"/>
            <a:chOff x="6364326" y="1643730"/>
            <a:chExt cx="4359197" cy="189547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364326" y="1643730"/>
              <a:ext cx="4359197" cy="1895475"/>
            </a:xfrm>
            <a:prstGeom prst="roundRect">
              <a:avLst>
                <a:gd name="adj" fmla="val 111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41362" y="1766695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전자약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240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441362" y="2205708"/>
              <a:ext cx="24416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확보 후 모델 개발</a:t>
              </a:r>
              <a:endPara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지속 기획 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개발</a:t>
              </a:r>
              <a:endPara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973229" y="2962937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26132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배율 이상출력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67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아닌 배율에서의 이상 출력이 일부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존재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10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938" y="4523859"/>
            <a:ext cx="456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전임자가 해결했다고 작성해두었지만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 발생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9938" y="5147228"/>
            <a:ext cx="90701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 비봇화 中 셀렉터가 이상출력되었다는 보고를 받음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확인해보니 배율이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아니면 이상 출력되는 모습이 있었고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 문제도 해당 건이라는 예측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 실습생의 배율 관련 문서에 배율 보정식 수정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로직을 확인해야 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/>
          <a:stretch>
            <a:fillRect/>
          </a:stretch>
        </p:blipFill>
        <p:spPr>
          <a:xfrm>
            <a:off x="3107908" y="1140124"/>
            <a:ext cx="5488305" cy="29121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85440" y="6597498"/>
            <a:ext cx="8400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 문제는 시스템적으로 접근해야하므로 난도가 있는 문제이지만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시급한 문제이다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우선순위를 높게 가져가는 것이 좋으리라 보인다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46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8949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오버레이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배율 이상출력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512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웹 표준인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&lt;frame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 보정코드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28045" y="1385393"/>
            <a:ext cx="7933803" cy="3208294"/>
            <a:chOff x="1394755" y="1342734"/>
            <a:chExt cx="9402488" cy="41725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756" y="1342734"/>
              <a:ext cx="9402487" cy="4172532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394755" y="1818685"/>
              <a:ext cx="9402487" cy="28120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28327" y="4943116"/>
            <a:ext cx="109927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Iframe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달리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구조에는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배율을 직관적으로 확인할 수 있는 코드가 없음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사이트는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사용하고 있음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나누거나 하는 로직을 추가해야 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에러와는 다른 문제로 시스템 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전반적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(frame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에러가 존재함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440" y="6597498"/>
            <a:ext cx="845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미결 과제중 가장 난도가 적으므로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프로그램 코드에 익숙해지고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적응하기 위해서 워밍업 정도로 가장 먼저 몰두하는 것을 추천한다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5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740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이미지 셀렉터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987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 셀렉터로 짚지 못하는 부분은 이미지 셀렉터로 수행하게 해야 하지만 특정 상황에서만 동작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7789" y="4582670"/>
            <a:ext cx="1158842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셀렉터와 윈도우 셀렉터를 언제 써야 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역할을 하는지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코딩하는 실습생들이 정확하게 알아햐 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NM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 요소를 가져온다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 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 운영체제의 요소를 가져온다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하단바등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동작상 짚지 못하는 부분을 사진을 찍어 아예 가져오게 된다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셀렉터가 작동하는 액티비티가 존재한다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 가져오기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이미지 클릭 같은 액티비티는 작동하지 않는다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14" y="1235138"/>
            <a:ext cx="3005313" cy="2574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97" y="1446095"/>
            <a:ext cx="3390238" cy="21148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26379" y="3780434"/>
            <a:ext cx="5179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*Process Limit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셀렉터가 동작할 부분을 선택하고 이미지를 선택해야 한다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65179" y="3641934"/>
            <a:ext cx="496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액티비티는 왼쪽의 두 액티비티를 합쳐놓은 것으로 보이나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동작하지 않는다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440" y="6597498"/>
            <a:ext cx="880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판교에서 비봇화 도중 필요한 동작으로 우선 이미지 요소 가져오기 요소 클릭으로 동작을 구현할 수는 있지만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오류는 수정이 필요한 부분이다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8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79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78215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익스텐션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UIPath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익스텐션 활성화한 채 충돌방지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996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전임자의 미결과제이나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동작에 큰 요소로 작용하지 않았고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우선순위가 밀려 진행하지 못한 과제이다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2105" y="885223"/>
            <a:ext cx="5113966" cy="28492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34" y="515891"/>
            <a:ext cx="884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비봇 익스텐션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UIPath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익스텐션간 충돌이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UIPath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익스텐션을 비활성화하고 사용해야함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634" y="373444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충돌 원인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28" y="5525616"/>
            <a:ext cx="8987541" cy="407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2634" y="6071849"/>
            <a:ext cx="9864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접근하기 전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확인절차추가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chrome-extension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시작하는지 확인하고 접근차단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2105" y="4030492"/>
            <a:ext cx="1165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열릴 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UIPath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익스텐션이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chrome-extension://(UIPath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key)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가진 브라우저 생성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↓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비봇익스텐션은 열려있는 브라우저에 대해 접근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수집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↓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크롬 정책 상 타 익스텐션으로 접근 불가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fatal error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기능 정지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16071" y="3131222"/>
            <a:ext cx="5864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UIPath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익스텐션이 활성화된 채로 비봇 익스텐션 사용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1414" y="940560"/>
            <a:ext cx="4505325" cy="542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50720"/>
            <a:ext cx="5518150" cy="5419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01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80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16946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전자약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61524" y="604690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전자약은 데이터 확보 단계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61524" y="1036831"/>
            <a:ext cx="4486645" cy="1444068"/>
            <a:chOff x="447798" y="1215087"/>
            <a:chExt cx="4359197" cy="144406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447798" y="1215087"/>
              <a:ext cx="4359197" cy="1444068"/>
            </a:xfrm>
            <a:prstGeom prst="roundRect">
              <a:avLst>
                <a:gd name="adj" fmla="val 111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7798" y="1294375"/>
              <a:ext cx="4359197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 </a:t>
              </a:r>
              <a:r>
                <a:rPr lang="ko-KR" altLang="en-US" sz="16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전자약이란</a:t>
              </a:r>
              <a:r>
                <a:rPr lang="en-US" altLang="ko-KR" sz="16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en-US" altLang="ko-KR" sz="1600" b="1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just"/>
              <a:r>
                <a:rPr lang="ko-KR" altLang="en-US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알츠하이머 환자의 데이터를 통해</a:t>
              </a:r>
              <a:r>
                <a:rPr lang="en-US" altLang="ko-KR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음성으로 환자의 치매 가능성을 조기 진단하고 점차 진척도를 알려줄 수 있는 모델</a:t>
              </a:r>
              <a:endPara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81861" y="2661064"/>
            <a:ext cx="312617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7~8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구현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실현 가능성 검토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발전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데이터 선정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연구계획서 작성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신청 완료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(IRB)</a:t>
            </a:r>
            <a:endParaRPr 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1861" y="4376928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실현 가능성 검토 측면에서 진행되었다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1861" y="5094296"/>
            <a:ext cx="6752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개발해나가야 할 사항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요건 정의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 기획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모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델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및 테스트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품질 평가 방법 등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26" y="974022"/>
            <a:ext cx="6711330" cy="3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2305049"/>
            <a:ext cx="12192000" cy="1981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9C15B-7923-4B21-B940-36EDBB5A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09" y="384525"/>
            <a:ext cx="2456230" cy="56078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301776" y="2998838"/>
            <a:ext cx="7429500" cy="86032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300" b="1" smtClean="0">
                <a:solidFill>
                  <a:schemeClr val="bg1"/>
                </a:solidFill>
              </a:rPr>
              <a:t>Q&amp;A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 descr="셀렉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54" y="655229"/>
            <a:ext cx="5013441" cy="58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8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3810</Words>
  <Application>Microsoft Office PowerPoint</Application>
  <PresentationFormat>와이드스크린</PresentationFormat>
  <Paragraphs>454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Arial</vt:lpstr>
      <vt:lpstr>나눔바른고딕</vt:lpstr>
      <vt:lpstr>나눔스퀘어라운드 ExtraBold</vt:lpstr>
      <vt:lpstr>나눔바른고딕 Light</vt:lpstr>
      <vt:lpstr>Calibri</vt:lpstr>
      <vt:lpstr>맑은 고딕</vt:lpstr>
      <vt:lpstr>나눔스퀘어라운드 Bold</vt:lpstr>
      <vt:lpstr>Office 테마</vt:lpstr>
      <vt:lpstr>&lt; 인수인계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인수인계 &gt;</dc:title>
  <dc:creator>USER</dc:creator>
  <cp:lastModifiedBy>USER</cp:lastModifiedBy>
  <cp:revision>359</cp:revision>
  <cp:lastPrinted>2024-08-19T05:48:09Z</cp:lastPrinted>
  <dcterms:created xsi:type="dcterms:W3CDTF">2023-12-13T00:23:16Z</dcterms:created>
  <dcterms:modified xsi:type="dcterms:W3CDTF">2024-08-26T05:36:49Z</dcterms:modified>
</cp:coreProperties>
</file>